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83" r:id="rId2"/>
    <p:sldId id="270" r:id="rId3"/>
    <p:sldId id="271" r:id="rId4"/>
    <p:sldId id="272" r:id="rId5"/>
    <p:sldId id="273" r:id="rId6"/>
    <p:sldId id="278" r:id="rId7"/>
    <p:sldId id="276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724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819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294702" cy="1744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代理孕母，帶來幸福？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Does Surrogate Motherhood Bring Happiness?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958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不得已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）家明為了改善家裡的生活，休學去工作是不得已的事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）儘管很多人反對，可是為了使國家退休金制度符合公平正義，政府不得已只好刪減軍、公、教人員的退休金。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城市的孩子教育資源豐富，下了課去補習班或參加各式各樣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的活動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，反觀鄉下的教育資源卻遠遠不如城市，城鄉差距越來越大。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始終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媒體在標題加上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「？、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懷疑、可能」這種模糊方式來避開責任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，法律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卻始終處罰不到他們。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pl-PL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pl-PL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pl-PL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捷運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站附近的「張家牛肉麵」，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既美味，價錢也合理。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固然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網路科技固然給人們帶來便利，但也不該因過於使用網路而忽視人際關係。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外國人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學習中文，就寫漢字而言，是比學習其他語言難一些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絕對不是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俗話說得好「金錢不是萬能的」。也就是說，有些東西，比方說，「愛情」絕對不是金錢能夠買到的。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253</Words>
  <Application>Microsoft Office PowerPoint</Application>
  <PresentationFormat>如螢幕大小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不得已… </vt:lpstr>
      <vt:lpstr>2.反觀</vt:lpstr>
      <vt:lpstr>3.始終</vt:lpstr>
      <vt:lpstr>4.既A，也B</vt:lpstr>
      <vt:lpstr>1. …固然A但B</vt:lpstr>
      <vt:lpstr>2.就…而言</vt:lpstr>
      <vt:lpstr>3.絕對不是…的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24</cp:revision>
  <dcterms:created xsi:type="dcterms:W3CDTF">2006-08-16T00:00:00Z</dcterms:created>
  <dcterms:modified xsi:type="dcterms:W3CDTF">2018-06-15T03:49:31Z</dcterms:modified>
</cp:coreProperties>
</file>