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83" r:id="rId2"/>
    <p:sldId id="270" r:id="rId3"/>
    <p:sldId id="271" r:id="rId4"/>
    <p:sldId id="272" r:id="rId5"/>
    <p:sldId id="273" r:id="rId6"/>
    <p:sldId id="274" r:id="rId7"/>
    <p:sldId id="276" r:id="rId8"/>
    <p:sldId id="278" r:id="rId9"/>
    <p:sldId id="279" r:id="rId10"/>
    <p:sldId id="28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2018/6/15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501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6066102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六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課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死刑的</a:t>
            </a: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存廢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Should Capital Punishment Be Abolished?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6497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唯有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唯有注意飲食、保持運動的習慣，才能有健康的身體。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站在</a:t>
            </a:r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的立場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企業合作時，必須能站在對方的立場考慮問題，才能達到雙贏。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為例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法律規定不可以有性別歧視。以找工作為例，不能在廣告上限制性別。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換句話說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阿月退休後就養隻貓當寵物，離鄉的孩子只有過年才回去看她。換句話說，平常的日子她都自己一個人。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比起來，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比較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相較於歐美的物價，這裡的食物則是便宜很多。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除非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，不然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他的電腦中了勒索病毒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24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bìngdú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Blackmail virus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，所有的資料都被鎖起來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24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suǒqǐlái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locked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了。現在除非在一個星期內付對方錢，不然就永遠打不開。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顯得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+VP/S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他第一次參加演講比賽，相較於其他有經驗的參賽者，顯得特別緊張。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的一面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廢除死刑這個議題，因為有好的一面，也有壞的一面，沒有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一定的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答案，所以產生極大的爭議。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74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也就是說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「光」每秒可走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30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萬公里，「一光年」是「光」走一年的距離。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而地球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距離月亮約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38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萬公里，也就是說，月光只要約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1.3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秒的時間就傳到地球了。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325</Words>
  <Application>Microsoft Office PowerPoint</Application>
  <PresentationFormat>如螢幕大小 (4:3)</PresentationFormat>
  <Paragraphs>32</Paragraphs>
  <Slides>10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6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1.站在…的立場</vt:lpstr>
      <vt:lpstr>2.以…為例</vt:lpstr>
      <vt:lpstr>3.換句話說</vt:lpstr>
      <vt:lpstr>4.和A比起來，B比較…。</vt:lpstr>
      <vt:lpstr>5.除非A，不然B </vt:lpstr>
      <vt:lpstr>1.顯得 +VP/S </vt:lpstr>
      <vt:lpstr>2.有…的一面</vt:lpstr>
      <vt:lpstr>3.也就是說</vt:lpstr>
      <vt:lpstr>4.唯有A，才B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23</cp:revision>
  <dcterms:created xsi:type="dcterms:W3CDTF">2006-08-16T00:00:00Z</dcterms:created>
  <dcterms:modified xsi:type="dcterms:W3CDTF">2018-06-15T03:53:20Z</dcterms:modified>
</cp:coreProperties>
</file>