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83" r:id="rId2"/>
    <p:sldId id="270" r:id="rId3"/>
    <p:sldId id="271" r:id="rId4"/>
    <p:sldId id="272" r:id="rId5"/>
    <p:sldId id="276" r:id="rId6"/>
    <p:sldId id="278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2661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4565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八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左右為難的難民問題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The Dilemma of the Immigration Issue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91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俗話說「化悲憤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bēifèn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grief and anger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為力量」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，是希望有人在難過時，</a:t>
            </a:r>
            <a:r>
              <a:rPr lang="zh-TW" altLang="en-US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可以</a:t>
            </a:r>
            <a:r>
              <a:rPr lang="zh-TW" altLang="en-US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把負面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的情緒轉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成幫助前進的力量。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根據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的統計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根據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的資料顯示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每個人都應有運動的習慣，但不應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過度。根據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對舞者問卷的統計，從小學跳舞的女生，約有八成都受過傷。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這家企業的錄取標準向來嚴格，其政策是「寧缺勿濫」。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優先於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對王太太來說，家庭永遠優先於她的事業。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罷了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這件事沒有所謂的對與錯，你們兩個只不過立場不同罷了。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息息相關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房地產的趨勢與國家的經濟情況息息相關。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191</Words>
  <Application>Microsoft Office PowerPoint</Application>
  <PresentationFormat>如螢幕大小 (4:3)</PresentationFormat>
  <Paragraphs>23</Paragraphs>
  <Slides>7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3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1.化A為B </vt:lpstr>
      <vt:lpstr>2.根據…的統計/根據…的資料顯示</vt:lpstr>
      <vt:lpstr>3.向來</vt:lpstr>
      <vt:lpstr>1. A優先於B</vt:lpstr>
      <vt:lpstr>2.只不過…罷了</vt:lpstr>
      <vt:lpstr>3. A與B息息相關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24</cp:revision>
  <dcterms:created xsi:type="dcterms:W3CDTF">2006-08-16T00:00:00Z</dcterms:created>
  <dcterms:modified xsi:type="dcterms:W3CDTF">2018-06-15T07:43:24Z</dcterms:modified>
</cp:coreProperties>
</file>