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83" r:id="rId2"/>
    <p:sldId id="270" r:id="rId3"/>
    <p:sldId id="271" r:id="rId4"/>
    <p:sldId id="272" r:id="rId5"/>
    <p:sldId id="284" r:id="rId6"/>
    <p:sldId id="276" r:id="rId7"/>
    <p:sldId id="278" r:id="rId8"/>
    <p:sldId id="27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87702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九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有核到底可不可？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Is Nuclear Power Good or Bad?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627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乃至（於）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螢幕上消失多年的大明星王小姐突然出現在這家健身中心，她的出現引起了現場的人、媒體記者，乃至於國外新聞媒體的注意。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，也可以說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海洋公園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hǎiyáng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gōngyuán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marine park)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一個個關閉了，因大家慢慢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意識到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所謂的動物表演，其實是違反動物的自然天性，也可以說是在虐待動物。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任誰都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《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看見台灣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》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的導演齊柏林在拍攝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24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pāishè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filming, shooting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《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看見台灣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2》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時，不幸因飛機掉落而過世，這個新聞任誰都感到震驚、遺憾與難過。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政府為了因應遊行所可能帶來的交通混亂而派出一千名警力。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2544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相比，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現代女性越來越晚婚，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與二十年前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相比，平均結婚年齡晚了三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歲多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約二十九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歲左右。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遠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於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經國家健康單位調查發現，民眾若有三個孩子，第三胎是男孩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的比率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遠高於女孩，這有可能是重男輕女的現象。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而有所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許多人在安排旅行時，常會受交通預算限制而有所顧慮。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285</Words>
  <Application>Microsoft Office PowerPoint</Application>
  <PresentationFormat>如螢幕大小 (4:3)</PresentationFormat>
  <Paragraphs>26</Paragraphs>
  <Slides>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4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A、B 乃至（於）C</vt:lpstr>
      <vt:lpstr>2. A，也可以說B </vt:lpstr>
      <vt:lpstr>3.任誰都… </vt:lpstr>
      <vt:lpstr>4.因應</vt:lpstr>
      <vt:lpstr>1. A與B相比，…</vt:lpstr>
      <vt:lpstr>2.遠Vs 於…</vt:lpstr>
      <vt:lpstr>3.受A而有所B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23</cp:revision>
  <dcterms:created xsi:type="dcterms:W3CDTF">2006-08-16T00:00:00Z</dcterms:created>
  <dcterms:modified xsi:type="dcterms:W3CDTF">2018-06-15T04:07:48Z</dcterms:modified>
</cp:coreProperties>
</file>