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83" r:id="rId2"/>
    <p:sldId id="270" r:id="rId3"/>
    <p:sldId id="271" r:id="rId4"/>
    <p:sldId id="272" r:id="rId5"/>
    <p:sldId id="273" r:id="rId6"/>
    <p:sldId id="276" r:id="rId7"/>
    <p:sldId id="278" r:id="rId8"/>
    <p:sldId id="279" r:id="rId9"/>
    <p:sldId id="28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13631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十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課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同性婚姻合法化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Legalizing Same Sex Marriage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026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站在同一陣線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總統承諾會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傾聽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24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qīngtīng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listen attentively)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人民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的心聲，並且帶領政府，和人民站在同一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陣線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和（跟）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沒有兩樣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基改食品看起來跟一般食品沒有兩樣，大部分的人很難從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外觀辨別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，因此怎麼能吃得安心呢？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與（跟）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無關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某些科學家認為，從地球的歷史來看，氣候變化是自然的一部分，跟人類活動無關。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連在一起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專家分析，商人早就把都市計畫與房價連在一起，使得現在房地產價格居高不下。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做為口號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人權團體往往以「尊重生命」做為口號，要求廢除死刑。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無視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做為政治人物，不應該為了滿足自己的利益而無視人民的權益。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74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，無異（於）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政府強制收富人稅養窮人，這種劫富濟貧的手段，無異於強盜。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，有賴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市長表示，如何解決停滯不前的發展問題，有賴政府和地方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討論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出合理的預算分配。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257</Words>
  <Application>Microsoft Office PowerPoint</Application>
  <PresentationFormat>如螢幕大小 (4:3)</PresentationFormat>
  <Paragraphs>29</Paragraphs>
  <Slides>9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5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 A跟B站在同一陣線</vt:lpstr>
      <vt:lpstr>2. A和（跟）B沒有兩樣</vt:lpstr>
      <vt:lpstr>3. A與（跟）B無關</vt:lpstr>
      <vt:lpstr>4.把A跟B連在一起</vt:lpstr>
      <vt:lpstr>1.以…做為口號</vt:lpstr>
      <vt:lpstr>2.無視…的N</vt:lpstr>
      <vt:lpstr>3. A，無異（於）B</vt:lpstr>
      <vt:lpstr>4. A，有賴B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24</cp:revision>
  <dcterms:created xsi:type="dcterms:W3CDTF">2006-08-16T00:00:00Z</dcterms:created>
  <dcterms:modified xsi:type="dcterms:W3CDTF">2018-06-15T04:11:08Z</dcterms:modified>
</cp:coreProperties>
</file>