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83" r:id="rId2"/>
    <p:sldId id="270" r:id="rId3"/>
    <p:sldId id="271" r:id="rId4"/>
    <p:sldId id="272" r:id="rId5"/>
    <p:sldId id="273" r:id="rId6"/>
    <p:sldId id="274" r:id="rId7"/>
    <p:sldId id="275" r:id="rId8"/>
    <p:sldId id="284" r:id="rId9"/>
    <p:sldId id="276" r:id="rId10"/>
    <p:sldId id="278" r:id="rId11"/>
    <p:sldId id="279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714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三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整型好不好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Plastic Surgery a Good Thing?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63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列入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政府把少子化、高齡化等問題，列入今年必須解決的問題名單中。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74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貼上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的標籤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我從小到大，都被貼上了大大小小的標籤，像是會讀書，有禮貌。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無疑是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居住在紐約的人來自世界各地，那裡無疑是一個文化、種族大熔爐。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的趨勢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隨著國際的交流，跨國婚姻有增加的趨勢。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不計一切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8382000" cy="2463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弟弟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曾經不計一切幫助我，重建我的事業。</a:t>
            </a:r>
          </a:p>
          <a:p>
            <a:pPr>
              <a:lnSpc>
                <a:spcPct val="150000"/>
              </a:lnSpc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不計一切代價，只為了要得到世界第一。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獲得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…(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青睞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政府多項鼓勵生育的措施，並沒有獲得年輕人的青睞，因此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少子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化仍是目前的問題。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投資在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由於以貌取人是人的天性，因此不能怪那些把金錢投資在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外表上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的人。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飽受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由於政府過度發展經濟、不重視環保，因此許多國家飽受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自然災害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之苦。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原來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，如今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這個地方原來是政治經濟中心，如今卻沒落了。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，進而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他在世界沖煮咖啡大賽獲得冠軍後，從一個咖啡師變成咖啡明星，進而成了大老闆，開了許多家咖啡連鎖店。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9803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，怎麼會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若學中文對將來的前途沒有幫助，怎麼會有那麼多人選中文系？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337</Words>
  <Application>Microsoft Office PowerPoint</Application>
  <PresentationFormat>如螢幕大小 (4:3)</PresentationFormat>
  <Paragraphs>39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1.有…的趨勢</vt:lpstr>
      <vt:lpstr>2.不計一切</vt:lpstr>
      <vt:lpstr>3.獲得…(的)青睞</vt:lpstr>
      <vt:lpstr>4.把A投資在B上</vt:lpstr>
      <vt:lpstr>5.飽受…之苦</vt:lpstr>
      <vt:lpstr>6.原來A，如今 B</vt:lpstr>
      <vt:lpstr>7.從A，進而B</vt:lpstr>
      <vt:lpstr>1.若A，怎麼會 B？</vt:lpstr>
      <vt:lpstr>2.把A列入B</vt:lpstr>
      <vt:lpstr>3.給A貼上B的標籤</vt:lpstr>
      <vt:lpstr>4.無疑是…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23</cp:revision>
  <dcterms:created xsi:type="dcterms:W3CDTF">2006-08-16T00:00:00Z</dcterms:created>
  <dcterms:modified xsi:type="dcterms:W3CDTF">2018-06-15T03:36:10Z</dcterms:modified>
</cp:coreProperties>
</file>