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5063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685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第二課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關於基改食品，我有話要說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 have Something to Say about </a:t>
            </a:r>
            <a:r>
              <a:rPr lang="en-US" sz="2400" b="1" spc="-20" smtClean="0">
                <a:solidFill>
                  <a:srgbClr val="075295"/>
                </a:solidFill>
                <a:latin typeface="Times New Roman"/>
                <a:cs typeface="Times New Roman"/>
              </a:rPr>
              <a:t>GM Foods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345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我們應事先做好準備，以減少颱風帶來的災害。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既然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，為什麼還</a:t>
            </a:r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呢？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你既然拿到了獎學金，為什麼還要放棄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呢？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選出這樣的總統，支持者早晚會失望的。</a:t>
            </a:r>
          </a:p>
          <a:p>
            <a:pPr>
              <a:lnSpc>
                <a:spcPct val="150000"/>
              </a:lnSpc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玉玲跟孝剛結婚是早晚的事，只是沒想到這麼快。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不僅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，更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最近我的工作壓力很大，不僅天天開會、寫報告、更重要的是還要完成兩份市場調查的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統計。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應該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才對！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上密集班的學生都應該在上課以前把生詞準備好才對。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毫無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這種藥我吃了一個星期了，病還沒好，簡直是毫無效果可言。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其實是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而不是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許多外籍生都認為，中文最難的其實是聲調而不是語法。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怎麼能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呢？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要是沒有言論自由，政府的決策，怎麼能受到人民的監督呢？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從過度使用農藥的情形來看，消費者只能選擇購買有機食品了。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239</Words>
  <Application>Microsoft Office PowerPoint</Application>
  <PresentationFormat>如螢幕大小 (4:3)</PresentationFormat>
  <Paragraphs>34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1.既然A，為什麼還B呢？</vt:lpstr>
      <vt:lpstr>2.早晚</vt:lpstr>
      <vt:lpstr>3.不僅A，更Vs的是B</vt:lpstr>
      <vt:lpstr>4.應該…才對！</vt:lpstr>
      <vt:lpstr>5.毫無…可言</vt:lpstr>
      <vt:lpstr>7.其實是A而不是B</vt:lpstr>
      <vt:lpstr>1.怎麼能…呢？</vt:lpstr>
      <vt:lpstr>2.從…來看</vt:lpstr>
      <vt:lpstr>3.以…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23</cp:revision>
  <dcterms:created xsi:type="dcterms:W3CDTF">2006-08-16T00:00:00Z</dcterms:created>
  <dcterms:modified xsi:type="dcterms:W3CDTF">2018-06-15T03:32:57Z</dcterms:modified>
</cp:coreProperties>
</file>