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83" r:id="rId2"/>
    <p:sldId id="270" r:id="rId3"/>
    <p:sldId id="271" r:id="rId4"/>
    <p:sldId id="272" r:id="rId5"/>
    <p:sldId id="273" r:id="rId6"/>
    <p:sldId id="274" r:id="rId7"/>
    <p:sldId id="276" r:id="rId8"/>
    <p:sldId id="278" r:id="rId9"/>
    <p:sldId id="279" r:id="rId10"/>
    <p:sldId id="28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27850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四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傳統與現代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Traditional and Modern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3972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遠遠超過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業務經理對這份工作的要求遠遠超過我的能力，看來，現在該是另謀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發展的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時候了。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</a:t>
            </a:r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至今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這所大學的國語中心自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1956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年成立至今幾十年，是台灣歷史最久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，也是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最大的華語教學機構。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一面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一面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地震後，救災人員進入災難發生現場，一面搜尋來不及逃生的民眾，一面還得注意可能再次倒塌的大樓，情況十分危險。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的必要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政府宣布放颱風假後卻無風又無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雨。看來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，颱風假到底該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不該放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，政府相關部會絕對有討論的必要。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不但不（沒）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反而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我認為整型不但不能讓人更有自信，反而會帶來生理和心理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的巨大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衝擊。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將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列為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為保存傳統語言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，政府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將原住民族的語言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列為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國家語言。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pt-BR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不利</a:t>
            </a:r>
            <a:r>
              <a:rPr lang="pt-BR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pt-BR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於</a:t>
            </a:r>
            <a:r>
              <a:rPr lang="pt-BR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/ </a:t>
            </a:r>
            <a:r>
              <a:rPr lang="zh-TW" altLang="pt-BR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有利</a:t>
            </a:r>
            <a:r>
              <a:rPr lang="pt-BR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pt-BR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於</a:t>
            </a:r>
            <a:r>
              <a:rPr lang="pt-B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)A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過度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依賴進口不利於經濟發展。</a:t>
            </a:r>
          </a:p>
          <a:p>
            <a:pPr>
              <a:lnSpc>
                <a:spcPct val="150000"/>
              </a:lnSpc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吃蔬果多運動有利於身體健康。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過程中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經過多次的沙盤推演，家明在面試的過程中很有自信地展現出自己的優點，因此獲得面試官的青睞。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74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的時候了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pPr marL="514350" indent="-514350">
              <a:buAutoNum type="arabicParenBoth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已經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12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點了，別再上網了！現在該是睡覺的時候了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下午四點呢！還不是吃飯的時候，我們先去看個電影吧！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330</Words>
  <Application>Microsoft Office PowerPoint</Application>
  <PresentationFormat>如螢幕大小 (4:3)</PresentationFormat>
  <Paragraphs>37</Paragraphs>
  <Slides>10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6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1.自…至今</vt:lpstr>
      <vt:lpstr>2.一面A一面B</vt:lpstr>
      <vt:lpstr>3.有…的必要</vt:lpstr>
      <vt:lpstr>4.不但不（沒） A反而B </vt:lpstr>
      <vt:lpstr>5.將A列為B </vt:lpstr>
      <vt:lpstr>1.不利(於) / 有利(於)A</vt:lpstr>
      <vt:lpstr>2.在…過程中</vt:lpstr>
      <vt:lpstr>3.是…的時候了</vt:lpstr>
      <vt:lpstr>4. A遠遠超過B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23</cp:revision>
  <dcterms:created xsi:type="dcterms:W3CDTF">2006-08-16T00:00:00Z</dcterms:created>
  <dcterms:modified xsi:type="dcterms:W3CDTF">2018-06-15T03:39:23Z</dcterms:modified>
</cp:coreProperties>
</file>