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359" r:id="rId25"/>
    <p:sldId id="360" r:id="rId26"/>
    <p:sldId id="361" r:id="rId27"/>
    <p:sldId id="362" r:id="rId28"/>
    <p:sldId id="363" r:id="rId29"/>
    <p:sldId id="364" r:id="rId30"/>
    <p:sldId id="365" r:id="rId31"/>
    <p:sldId id="366" r:id="rId32"/>
    <p:sldId id="367" r:id="rId33"/>
    <p:sldId id="368" r:id="rId34"/>
    <p:sldId id="369" r:id="rId35"/>
    <p:sldId id="370" r:id="rId36"/>
    <p:sldId id="371" r:id="rId37"/>
    <p:sldId id="372" r:id="rId38"/>
    <p:sldId id="373" r:id="rId39"/>
    <p:sldId id="374" r:id="rId40"/>
    <p:sldId id="375" r:id="rId41"/>
    <p:sldId id="376" r:id="rId42"/>
    <p:sldId id="377" r:id="rId43"/>
    <p:sldId id="378" r:id="rId44"/>
    <p:sldId id="379" r:id="rId45"/>
    <p:sldId id="380" r:id="rId46"/>
    <p:sldId id="279" r:id="rId47"/>
    <p:sldId id="280" r:id="rId48"/>
    <p:sldId id="281" r:id="rId49"/>
    <p:sldId id="282" r:id="rId50"/>
    <p:sldId id="283" r:id="rId51"/>
    <p:sldId id="284" r:id="rId52"/>
    <p:sldId id="308" r:id="rId53"/>
    <p:sldId id="309" r:id="rId54"/>
    <p:sldId id="310" r:id="rId55"/>
    <p:sldId id="311" r:id="rId56"/>
    <p:sldId id="312" r:id="rId57"/>
    <p:sldId id="313" r:id="rId58"/>
    <p:sldId id="315" r:id="rId59"/>
    <p:sldId id="316" r:id="rId60"/>
    <p:sldId id="314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71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14813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2493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95200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49464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529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0408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6083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4015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5244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05108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44328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8458200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74099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37875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83414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700217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484992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12641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0099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6358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14234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2097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349764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1013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40644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86454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20638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23115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576917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060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119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835075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419189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8508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6071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21117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77584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85508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44537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2997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79278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16806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231870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423818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51068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39133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55860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599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187409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768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8001000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58543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809284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265559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83918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711719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605481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32343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611420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987516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459276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417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8306280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814005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847128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471292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91795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570950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6383616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99365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6569610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18477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930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26987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8299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860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image" Target="../media/image1.png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717" r:id="rId34"/>
    <p:sldLayoutId id="2147483718" r:id="rId35"/>
    <p:sldLayoutId id="2147483719" r:id="rId36"/>
    <p:sldLayoutId id="2147483720" r:id="rId37"/>
    <p:sldLayoutId id="2147483721" r:id="rId38"/>
    <p:sldLayoutId id="2147483722" r:id="rId39"/>
    <p:sldLayoutId id="2147483723" r:id="rId40"/>
    <p:sldLayoutId id="2147483724" r:id="rId41"/>
    <p:sldLayoutId id="2147483725" r:id="rId42"/>
    <p:sldLayoutId id="2147483726" r:id="rId43"/>
    <p:sldLayoutId id="2147483727" r:id="rId44"/>
    <p:sldLayoutId id="2147483728" r:id="rId45"/>
    <p:sldLayoutId id="2147483729" r:id="rId46"/>
    <p:sldLayoutId id="2147483730" r:id="rId47"/>
    <p:sldLayoutId id="2147483731" r:id="rId48"/>
    <p:sldLayoutId id="2147483732" r:id="rId49"/>
    <p:sldLayoutId id="2147483733" r:id="rId50"/>
    <p:sldLayoutId id="2147483734" r:id="rId51"/>
    <p:sldLayoutId id="2147483735" r:id="rId52"/>
    <p:sldLayoutId id="2147483736" r:id="rId53"/>
    <p:sldLayoutId id="2147483737" r:id="rId54"/>
    <p:sldLayoutId id="2147483738" r:id="rId55"/>
    <p:sldLayoutId id="2147483739" r:id="rId56"/>
    <p:sldLayoutId id="2147483740" r:id="rId57"/>
    <p:sldLayoutId id="2147483741" r:id="rId58"/>
    <p:sldLayoutId id="2147483768" r:id="rId59"/>
    <p:sldLayoutId id="2147483769" r:id="rId60"/>
    <p:sldLayoutId id="2147483770" r:id="rId61"/>
    <p:sldLayoutId id="2147483771" r:id="rId62"/>
    <p:sldLayoutId id="2147483772" r:id="rId63"/>
    <p:sldLayoutId id="2147483773" r:id="rId64"/>
    <p:sldLayoutId id="2147483774" r:id="rId65"/>
    <p:sldLayoutId id="2147483775" r:id="rId66"/>
    <p:sldLayoutId id="2147483776" r:id="rId67"/>
    <p:sldLayoutId id="2147483777" r:id="rId68"/>
    <p:sldLayoutId id="2147483778" r:id="rId69"/>
    <p:sldLayoutId id="2147483779" r:id="rId70"/>
    <p:sldLayoutId id="2147483780" r:id="rId71"/>
    <p:sldLayoutId id="2147483781" r:id="rId72"/>
    <p:sldLayoutId id="2147483782" r:id="rId73"/>
    <p:sldLayoutId id="2147483783" r:id="rId74"/>
    <p:sldLayoutId id="2147483784" r:id="rId75"/>
    <p:sldLayoutId id="2147483785" r:id="rId76"/>
    <p:sldLayoutId id="2147483786" r:id="rId77"/>
    <p:sldLayoutId id="2147483787" r:id="rId78"/>
    <p:sldLayoutId id="2147483788" r:id="rId79"/>
    <p:sldLayoutId id="2147483789" r:id="rId80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819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294702" cy="1744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五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代理孕母，帶來幸福？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Does Surrogate Motherhood Bring Happiness?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283970"/>
            <a:ext cx="6708808" cy="2983230"/>
          </a:xfrm>
        </p:spPr>
        <p:txBody>
          <a:bodyPr/>
          <a:lstStyle/>
          <a:p>
            <a:r>
              <a:rPr lang="en-US" altLang="zh-TW" dirty="0" err="1"/>
              <a:t>龍鳳胎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5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lóngfèng</a:t>
            </a:r>
            <a:r>
              <a:rPr lang="en-US" altLang="zh-TW" dirty="0"/>
              <a:t> </a:t>
            </a:r>
            <a:r>
              <a:rPr lang="en-US" altLang="zh-TW" dirty="0" err="1"/>
              <a:t>tāi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twins (one boy and one girl)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52650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遺棄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yíqì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abandon, desert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48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67999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缺陷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quēxiàn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defect, imperfection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0437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33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3286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80226"/>
            <a:ext cx="81534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terms (e.g., first term as president)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48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9023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丈夫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zhàngfū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husband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48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4584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懷孕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huáiyùn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Vp-sep</a:t>
            </a:r>
            <a:r>
              <a:rPr lang="en-US" altLang="zh-TW" dirty="0" smtClean="0"/>
              <a:t>) to </a:t>
            </a:r>
            <a:r>
              <a:rPr lang="en-US" altLang="zh-TW" dirty="0"/>
              <a:t>be </a:t>
            </a:r>
            <a:r>
              <a:rPr lang="en-US" altLang="zh-TW" dirty="0" smtClean="0"/>
              <a:t>pregnant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2385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4992" y="1371600"/>
            <a:ext cx="8309008" cy="2983230"/>
          </a:xfrm>
        </p:spPr>
        <p:txBody>
          <a:bodyPr/>
          <a:lstStyle/>
          <a:p>
            <a:r>
              <a:rPr lang="en-US" altLang="zh-TW" dirty="0" err="1"/>
              <a:t>毛遂自薦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21567" y="3844173"/>
            <a:ext cx="6019801" cy="4526280"/>
          </a:xfrm>
        </p:spPr>
        <p:txBody>
          <a:bodyPr/>
          <a:lstStyle/>
          <a:p>
            <a:r>
              <a:rPr lang="en-US" altLang="zh-TW" dirty="0" err="1"/>
              <a:t>máosuì</a:t>
            </a:r>
            <a:r>
              <a:rPr lang="en-US" altLang="zh-TW" dirty="0"/>
              <a:t> </a:t>
            </a:r>
            <a:r>
              <a:rPr lang="en-US" altLang="zh-TW" dirty="0" err="1"/>
              <a:t>zìjiàn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7800"/>
            <a:ext cx="82296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volunteer one’s services, recommend oneself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8020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/>
              <a:t>日新月異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00299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rìxīn</a:t>
            </a:r>
            <a:r>
              <a:rPr lang="en-US" altLang="zh-TW" dirty="0"/>
              <a:t> </a:t>
            </a:r>
            <a:r>
              <a:rPr lang="en-US" altLang="zh-TW" dirty="0" err="1"/>
              <a:t>yuèyì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to advance with each passing day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8018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倫理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lúnlǐ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ethics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166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整合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zhěnghé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integrate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5863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en-US" altLang="zh-TW" dirty="0" err="1"/>
              <a:t>代理孕母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dàilǐ</a:t>
            </a:r>
            <a:r>
              <a:rPr lang="en-US" altLang="zh-TW" dirty="0"/>
              <a:t> </a:t>
            </a:r>
            <a:r>
              <a:rPr lang="en-US" altLang="zh-TW" dirty="0" err="1"/>
              <a:t>yùnmǔ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surrogate mother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6658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合法化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héfǎhuà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legalize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3127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需求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xūqiú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demand, need, requirements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648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/>
              <a:t>一線希望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yíxiàn</a:t>
            </a:r>
            <a:r>
              <a:rPr lang="en-US" altLang="zh-TW" dirty="0"/>
              <a:t> </a:t>
            </a:r>
            <a:r>
              <a:rPr lang="en-US" altLang="zh-TW" dirty="0" err="1"/>
              <a:t>xīwàng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a ray of hope, minimal possibility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8250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惡夢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è’mèng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nightmare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27771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看</a:t>
            </a:r>
            <a:r>
              <a:rPr lang="en-US" altLang="zh-TW" dirty="0"/>
              <a:t>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kànsì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seemingly, look like, seem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29486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費盡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fèijìn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820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take great pains to, exert great effort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63355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/>
              <a:t>千辛萬苦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95401" y="3657600"/>
            <a:ext cx="6705600" cy="4724400"/>
          </a:xfrm>
        </p:spPr>
        <p:txBody>
          <a:bodyPr/>
          <a:lstStyle/>
          <a:p>
            <a:r>
              <a:rPr lang="en-US" altLang="zh-TW" dirty="0" err="1"/>
              <a:t>qiānxīn</a:t>
            </a:r>
            <a:r>
              <a:rPr lang="en-US" altLang="zh-TW" dirty="0"/>
              <a:t> </a:t>
            </a:r>
            <a:r>
              <a:rPr lang="en-US" altLang="zh-TW" dirty="0" err="1"/>
              <a:t>wànkǔ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34000"/>
            <a:ext cx="81534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untold hardships, innumerable trials and tribulations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17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因素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yīnsù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en-US" altLang="zh-TW" dirty="0"/>
              <a:t> factor, element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1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all (same as 都 but formal)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04281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承受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6220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bear, withstand, put up with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547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案例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ànlì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case, instance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87956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268343"/>
            <a:ext cx="6708808" cy="2983230"/>
          </a:xfrm>
        </p:spPr>
        <p:txBody>
          <a:bodyPr/>
          <a:lstStyle/>
          <a:p>
            <a:r>
              <a:rPr lang="en-US" altLang="zh-TW" dirty="0" err="1"/>
              <a:t>不得已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bùdéyǐ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562600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have no choice but to, to be forced to, have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7877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代孕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dàiyùn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surrogate  to perform surrogacy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41617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1" y="1314450"/>
            <a:ext cx="6708808" cy="2983230"/>
          </a:xfrm>
        </p:spPr>
        <p:txBody>
          <a:bodyPr/>
          <a:lstStyle/>
          <a:p>
            <a:r>
              <a:rPr lang="en-US" altLang="zh-TW" dirty="0" err="1"/>
              <a:t>婚外情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hūnwàiqíng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extramarital affair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7352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破碎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pòsuì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break, shatter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61378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悲劇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bēijù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tragedy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9940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雙方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shuāngfāng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both parties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22929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渴望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kěwàng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73100" y="5432424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longing, </a:t>
            </a:r>
            <a:r>
              <a:rPr lang="en-US" altLang="zh-TW" dirty="0" smtClean="0"/>
              <a:t>yearning; to long for, yearn </a:t>
            </a:r>
            <a:r>
              <a:rPr lang="en-US" altLang="zh-TW" dirty="0"/>
              <a:t>for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17103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供需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gōngxū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supply and demand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16506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/>
              <a:t>利人利己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lìrén</a:t>
            </a:r>
            <a:r>
              <a:rPr lang="en-US" altLang="zh-TW" dirty="0"/>
              <a:t> </a:t>
            </a:r>
            <a:r>
              <a:rPr lang="en-US" altLang="zh-TW" dirty="0" err="1"/>
              <a:t>lìjǐ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benefit both oneself and others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83706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雙贏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shuāngyíng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win-win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2814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447800"/>
            <a:ext cx="6708808" cy="2983230"/>
          </a:xfrm>
        </p:spPr>
        <p:txBody>
          <a:bodyPr/>
          <a:lstStyle/>
          <a:p>
            <a:r>
              <a:rPr lang="en-US" altLang="zh-TW" dirty="0"/>
              <a:t>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people (formal)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997759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反觀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fǎnguān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looking back on, contrasting this with, when we reflect 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741058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連續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liánxù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continuously, in a row, successively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21381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排名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páimíng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rank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293578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倒數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478747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dàoshǔ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4724400"/>
            <a:ext cx="8229600" cy="1577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counting backward, from the end, from the bottom of the list (in English, </a:t>
            </a:r>
            <a:r>
              <a:rPr lang="zh-CN" altLang="zh-TW" dirty="0"/>
              <a:t>倒數第二名</a:t>
            </a:r>
            <a:r>
              <a:rPr lang="en-US" altLang="zh-TW" dirty="0"/>
              <a:t>can be translated “second </a:t>
            </a:r>
            <a:r>
              <a:rPr lang="en-US" altLang="zh-TW" dirty="0" smtClean="0"/>
              <a:t>worst/lowest/least”)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92524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始終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shǐzhōng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1196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all the while, all along, invariably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8473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忽視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hūshì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ignore, neglect, overlook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17456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夫妻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fūqī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6962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husband and wife, married couple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5789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協助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xiézhù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assist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833442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長輩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zhǎngbèi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elder, one’s superior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88953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忍受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rěnshòu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endure, suffer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860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同志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tóngzhì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homosexual, gay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736835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如願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rúyuàn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117772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as one hopes, as one wishes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042591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6992" y="1283970"/>
            <a:ext cx="6708808" cy="2983230"/>
          </a:xfrm>
        </p:spPr>
        <p:txBody>
          <a:bodyPr/>
          <a:lstStyle/>
          <a:p>
            <a:r>
              <a:rPr lang="en-US" altLang="zh-TW" dirty="0" err="1"/>
              <a:t>自主</a:t>
            </a:r>
            <a:r>
              <a:rPr lang="zh-TW" altLang="zh-TW" dirty="0"/>
              <a:t>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2791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zìzhǔquán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4800" y="5715000"/>
            <a:ext cx="8686800" cy="968173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right to make one’s own decisions, autonomy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68606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固然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gùrán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56426"/>
            <a:ext cx="82296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)granted</a:t>
            </a:r>
            <a:r>
              <a:rPr lang="en-US" altLang="zh-TW" dirty="0"/>
              <a:t>, certainly, while it is definitely true that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89221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交易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8486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(Vi)to </a:t>
            </a:r>
            <a:r>
              <a:rPr lang="en-US" altLang="zh-TW" dirty="0"/>
              <a:t>trade, transact, carry out a transaction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74714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7724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)to </a:t>
            </a:r>
            <a:r>
              <a:rPr lang="en-US" altLang="zh-TW" dirty="0"/>
              <a:t>belong to, be part of (a category)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57357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族群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zúqún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5626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group </a:t>
            </a:r>
            <a:r>
              <a:rPr lang="en-US" altLang="zh-TW" dirty="0"/>
              <a:t>of people (e.g., ethnic group, disadvantaged group)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54630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等於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děngyú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tantamount to, equal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91435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階級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class </a:t>
            </a:r>
            <a:r>
              <a:rPr lang="en-US" altLang="zh-TW" dirty="0"/>
              <a:t>(in society)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917504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間接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jiànjiē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indirectly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04717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錯誤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cuòwù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mistake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754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心願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wish, heart’s desire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579993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性別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xìngbié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sex</a:t>
            </a:r>
            <a:r>
              <a:rPr lang="en-US" altLang="zh-TW" dirty="0"/>
              <a:t>, gender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50401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抽菸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chōuyān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to </a:t>
            </a:r>
            <a:r>
              <a:rPr lang="en-US" altLang="zh-TW" dirty="0"/>
              <a:t>smoke a cigarette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714133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胎兒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tāi’ér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fetus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87165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不良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harmful</a:t>
            </a:r>
            <a:r>
              <a:rPr lang="en-US" altLang="zh-TW" dirty="0"/>
              <a:t>, bad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388278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分離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separated from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99151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契約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qìyuē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contract</a:t>
            </a:r>
            <a:r>
              <a:rPr lang="en-US" altLang="zh-TW" dirty="0"/>
              <a:t>, agreement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306421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仲介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zhòngjiè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intermediary</a:t>
            </a:r>
            <a:r>
              <a:rPr lang="en-US" altLang="zh-TW" dirty="0"/>
              <a:t>, agent, middleman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1313691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角色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jiǎosè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role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85065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涉及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 smtClean="0"/>
              <a:t>to </a:t>
            </a:r>
            <a:r>
              <a:rPr lang="en-US" altLang="zh-TW" dirty="0"/>
              <a:t>involve, relate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707860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規範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guīfàn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3152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(V/N)to </a:t>
            </a:r>
            <a:r>
              <a:rPr lang="en-US" altLang="zh-TW" dirty="0"/>
              <a:t>regulate, standardize; standard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318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自願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zìyuàn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(Vaux) </a:t>
            </a:r>
            <a:r>
              <a:rPr lang="en-US" altLang="zh-TW" dirty="0"/>
              <a:t>to volunteer, out of one’s own wish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37219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黑白不分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hēibái</a:t>
            </a:r>
            <a:r>
              <a:rPr lang="en-US" altLang="zh-TW" dirty="0"/>
              <a:t> </a:t>
            </a:r>
            <a:r>
              <a:rPr lang="en-US" altLang="zh-TW" dirty="0" err="1"/>
              <a:t>bùfēn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(Id)cannot </a:t>
            </a:r>
            <a:r>
              <a:rPr lang="en-US" altLang="zh-TW" dirty="0"/>
              <a:t>tell truth from non-truth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256609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是非不明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1" y="3855720"/>
            <a:ext cx="6553200" cy="4526280"/>
          </a:xfrm>
        </p:spPr>
        <p:txBody>
          <a:bodyPr/>
          <a:lstStyle/>
          <a:p>
            <a:r>
              <a:rPr lang="en-US" altLang="zh-TW" dirty="0" err="1"/>
              <a:t>shìfēi</a:t>
            </a:r>
            <a:r>
              <a:rPr lang="en-US" altLang="zh-TW" dirty="0"/>
              <a:t> </a:t>
            </a:r>
            <a:r>
              <a:rPr lang="en-US" altLang="zh-TW" dirty="0" err="1"/>
              <a:t>bùmíng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cannot </a:t>
            </a:r>
            <a:r>
              <a:rPr lang="en-US" altLang="zh-TW" dirty="0"/>
              <a:t>tell truth from non-truth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06430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紛紛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fēnfēn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one </a:t>
            </a:r>
            <a:r>
              <a:rPr lang="en-US" altLang="zh-TW" dirty="0"/>
              <a:t>after another, in succession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418634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精子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jīngzǐ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sperm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9127515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搞定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gǎodìng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have it resolved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70459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en-US" altLang="zh-TW" dirty="0" err="1" smtClean="0"/>
              <a:t>獨一無二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dúyī</a:t>
            </a:r>
            <a:r>
              <a:rPr lang="en-US" altLang="zh-TW" dirty="0"/>
              <a:t> </a:t>
            </a:r>
            <a:r>
              <a:rPr lang="en-US" altLang="zh-TW" dirty="0" err="1"/>
              <a:t>wú’èr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unique</a:t>
            </a:r>
            <a:r>
              <a:rPr lang="en-US" altLang="zh-TW" dirty="0"/>
              <a:t>, one of a kind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218603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總之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zǒngzhī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to </a:t>
            </a:r>
            <a:r>
              <a:rPr lang="en-US" altLang="zh-TW" dirty="0"/>
              <a:t>sum it up, in short, in conclusion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0503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97192" y="1283970"/>
            <a:ext cx="6708808" cy="2983230"/>
          </a:xfrm>
        </p:spPr>
        <p:txBody>
          <a:bodyPr/>
          <a:lstStyle/>
          <a:p>
            <a:r>
              <a:rPr lang="en-US" altLang="zh-TW" dirty="0"/>
              <a:t>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8001000" cy="968376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things or people that come in matching pairs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2467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委託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wěituō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57800"/>
            <a:ext cx="81534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commission, to charge with; commission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370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946</Words>
  <Application>Microsoft Office PowerPoint</Application>
  <PresentationFormat>如螢幕大小 (4:3)</PresentationFormat>
  <Paragraphs>304</Paragraphs>
  <Slides>76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76</vt:i4>
      </vt:variant>
    </vt:vector>
  </HeadingPairs>
  <TitlesOfParts>
    <vt:vector size="83" baseType="lpstr">
      <vt:lpstr>宋体</vt:lpstr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代理孕母</vt:lpstr>
      <vt:lpstr>案例</vt:lpstr>
      <vt:lpstr>名</vt:lpstr>
      <vt:lpstr>同志</vt:lpstr>
      <vt:lpstr>心願</vt:lpstr>
      <vt:lpstr>自願</vt:lpstr>
      <vt:lpstr>對</vt:lpstr>
      <vt:lpstr>委託</vt:lpstr>
      <vt:lpstr>龍鳳胎</vt:lpstr>
      <vt:lpstr>遺棄</vt:lpstr>
      <vt:lpstr>缺陷</vt:lpstr>
      <vt:lpstr>任</vt:lpstr>
      <vt:lpstr>丈夫</vt:lpstr>
      <vt:lpstr>懷孕</vt:lpstr>
      <vt:lpstr>毛遂自薦</vt:lpstr>
      <vt:lpstr>日新月異</vt:lpstr>
      <vt:lpstr>倫理</vt:lpstr>
      <vt:lpstr>整合</vt:lpstr>
      <vt:lpstr>合法化</vt:lpstr>
      <vt:lpstr>需求</vt:lpstr>
      <vt:lpstr>一線希望</vt:lpstr>
      <vt:lpstr>惡夢</vt:lpstr>
      <vt:lpstr>看似</vt:lpstr>
      <vt:lpstr>費盡</vt:lpstr>
      <vt:lpstr>千辛萬苦</vt:lpstr>
      <vt:lpstr>因素</vt:lpstr>
      <vt:lpstr>皆</vt:lpstr>
      <vt:lpstr>承受</vt:lpstr>
      <vt:lpstr>不得已</vt:lpstr>
      <vt:lpstr>代孕</vt:lpstr>
      <vt:lpstr>婚外情</vt:lpstr>
      <vt:lpstr>破碎</vt:lpstr>
      <vt:lpstr>悲劇</vt:lpstr>
      <vt:lpstr>雙方</vt:lpstr>
      <vt:lpstr>渴望</vt:lpstr>
      <vt:lpstr>供需</vt:lpstr>
      <vt:lpstr>利人利己</vt:lpstr>
      <vt:lpstr>雙贏</vt:lpstr>
      <vt:lpstr>反觀</vt:lpstr>
      <vt:lpstr>連續</vt:lpstr>
      <vt:lpstr>排名</vt:lpstr>
      <vt:lpstr>倒數</vt:lpstr>
      <vt:lpstr>始終</vt:lpstr>
      <vt:lpstr>忽視</vt:lpstr>
      <vt:lpstr>夫妻</vt:lpstr>
      <vt:lpstr>協助</vt:lpstr>
      <vt:lpstr>長輩</vt:lpstr>
      <vt:lpstr>忍受</vt:lpstr>
      <vt:lpstr>如願</vt:lpstr>
      <vt:lpstr>自主權</vt:lpstr>
      <vt:lpstr>固然</vt:lpstr>
      <vt:lpstr>交易</vt:lpstr>
      <vt:lpstr>屬</vt:lpstr>
      <vt:lpstr>族群</vt:lpstr>
      <vt:lpstr>等於</vt:lpstr>
      <vt:lpstr>階級</vt:lpstr>
      <vt:lpstr>間接</vt:lpstr>
      <vt:lpstr>錯誤</vt:lpstr>
      <vt:lpstr>性別</vt:lpstr>
      <vt:lpstr>抽菸</vt:lpstr>
      <vt:lpstr>胎兒</vt:lpstr>
      <vt:lpstr>不良</vt:lpstr>
      <vt:lpstr>分離</vt:lpstr>
      <vt:lpstr>契約</vt:lpstr>
      <vt:lpstr>仲介</vt:lpstr>
      <vt:lpstr>角色</vt:lpstr>
      <vt:lpstr>涉及</vt:lpstr>
      <vt:lpstr>規範</vt:lpstr>
      <vt:lpstr>黑白不分</vt:lpstr>
      <vt:lpstr>是非不明</vt:lpstr>
      <vt:lpstr>紛紛</vt:lpstr>
      <vt:lpstr>精子</vt:lpstr>
      <vt:lpstr>搞定</vt:lpstr>
      <vt:lpstr>獨一無二</vt:lpstr>
      <vt:lpstr>總之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32</cp:revision>
  <dcterms:created xsi:type="dcterms:W3CDTF">2017-05-11T16:59:40Z</dcterms:created>
  <dcterms:modified xsi:type="dcterms:W3CDTF">2018-06-19T01:48:54Z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