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2018/6/15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第一課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言論自由的界線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Limits of Free Speech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則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畢業以後，有些人選擇繼續念研究所，有些人則直接工作。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政府以保護人民安全之名，禁止人民進入這個地區。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就更不用說了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房價高漲，使得很多工作了十幾年的人也買不起房子。年輕人就更不用說了，他們連養活自己都很困難。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的同時，也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享受雲端科技的同時，也要控制自己，不要沉迷在網路世界裡。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2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，即使是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也不例外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服務客戶，此公司員工幾乎沒有自己的假期，即使是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過年也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不例外。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，（就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言論一旦太過自由，就可能發生網路霸凌。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他們只是為反對而反對，根本無法好好溝通。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事實上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不少人認為公職福利好又穩定，但事實上，現在的情況已經不如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了，許多福利早就都沒了。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負責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汙染、教育、交通等問題都脫離不了政治，所以政府得為自己的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負責。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封住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因為這件事會讓人民抗議政府，所以政府打算先封住媒體的嘴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讓媒體報導。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躲在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的保護傘下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有些謠言躲在言論自由的保護傘下，傳到許多地方。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尤其如此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運動可以放鬆心情，因此每個人都應該培養運動的習慣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有憂鬱症的人來說尤其如此。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353</Words>
  <Application>Microsoft Office PowerPoint</Application>
  <PresentationFormat>如螢幕大小 (4:3)</PresentationFormat>
  <Paragraphs>43</Paragraphs>
  <Slides>13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9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A，即使是B也不例外</vt:lpstr>
      <vt:lpstr>2. 一旦A，（就/才) B</vt:lpstr>
      <vt:lpstr>3.為A而A </vt:lpstr>
      <vt:lpstr>4.事實上</vt:lpstr>
      <vt:lpstr>5. A為B負責</vt:lpstr>
      <vt:lpstr>6.封住…的嘴</vt:lpstr>
      <vt:lpstr>1. A躲在B的保護傘下</vt:lpstr>
      <vt:lpstr>2.尤其如此</vt:lpstr>
      <vt:lpstr>3.則</vt:lpstr>
      <vt:lpstr>4. A以B之名</vt:lpstr>
      <vt:lpstr>5. B就更不用說了</vt:lpstr>
      <vt:lpstr>6. (在) A的同時，也B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21</cp:revision>
  <dcterms:created xsi:type="dcterms:W3CDTF">2006-08-16T00:00:00Z</dcterms:created>
  <dcterms:modified xsi:type="dcterms:W3CDTF">2018-06-15T03:28:54Z</dcterms:modified>
</cp:coreProperties>
</file>