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1"/>
  </p:notesMasterIdLst>
  <p:sldIdLst>
    <p:sldId id="283" r:id="rId2"/>
    <p:sldId id="270" r:id="rId3"/>
    <p:sldId id="271" r:id="rId4"/>
    <p:sldId id="272" r:id="rId5"/>
    <p:sldId id="273" r:id="rId6"/>
    <p:sldId id="274" r:id="rId7"/>
    <p:sldId id="276" r:id="rId8"/>
    <p:sldId id="278" r:id="rId9"/>
    <p:sldId id="279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24" y="3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4AEA98-940A-4E47-BE2A-48BFF825A19F}" type="datetimeFigureOut">
              <a:rPr lang="zh-TW" altLang="en-US" smtClean="0"/>
              <a:t>2018/6/13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BFC8D1-22BC-448E-8E54-902BA63E546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084435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7343895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標題投影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r>
              <a:rPr lang="zh-TW" altLang="en-US" smtClean="0"/>
              <a:t>按一下以編輯母片副標題樣式</a:t>
            </a:r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6/13/2018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345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6/13/2018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0447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6/13/2018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828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6/13/2018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748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6/13/2018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032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6/13/2018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079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</p:sldLayoutIdLst>
  <p:txStyles>
    <p:titleStyle>
      <a:lvl1pPr eaLnBrk="1" hangingPunct="1">
        <a:defRPr>
          <a:latin typeface="+mj-lt"/>
          <a:ea typeface="+mj-ea"/>
          <a:cs typeface="+mj-cs"/>
        </a:defRPr>
      </a:lvl1pPr>
    </p:titleStyle>
    <p:body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bodyStyle>
    <p:other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lang="en-US" sz="5800" b="1" i="1" spc="610" dirty="0" smtClean="0">
                <a:solidFill>
                  <a:srgbClr val="FFFFFF"/>
                </a:solidFill>
                <a:latin typeface="Yu Gothic UI Semibold"/>
                <a:cs typeface="Yu Gothic UI Semibold"/>
              </a:rPr>
              <a:t>5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87298" y="2342299"/>
            <a:ext cx="5913702" cy="21005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130">
              <a:lnSpc>
                <a:spcPct val="100000"/>
              </a:lnSpc>
            </a:pPr>
            <a:r>
              <a:rPr sz="3000" dirty="0" smtClean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第</a:t>
            </a:r>
            <a:r>
              <a:rPr lang="zh-TW" altLang="en-US" sz="3000" dirty="0" smtClean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七</a:t>
            </a:r>
            <a:r>
              <a:rPr sz="3000" dirty="0" smtClean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課</a:t>
            </a:r>
            <a:endParaRPr sz="3000" dirty="0">
              <a:latin typeface="標楷體" panose="03000509000000000000" pitchFamily="65" charset="-120"/>
              <a:ea typeface="標楷體" panose="03000509000000000000" pitchFamily="65" charset="-120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1410"/>
              </a:spcBef>
            </a:pPr>
            <a:r>
              <a:rPr lang="zh-TW" altLang="en-US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增富人稅</a:t>
            </a:r>
            <a:r>
              <a:rPr lang="en-US" altLang="zh-TW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=</a:t>
            </a:r>
            <a:r>
              <a:rPr lang="zh-TW" altLang="en-US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減窮人苦？</a:t>
            </a:r>
            <a:endParaRPr sz="3600" dirty="0" smtClean="0">
              <a:latin typeface="標楷體" panose="03000509000000000000" pitchFamily="65" charset="-120"/>
              <a:ea typeface="標楷體" panose="03000509000000000000" pitchFamily="65" charset="-120"/>
              <a:cs typeface="標楷體"/>
            </a:endParaRPr>
          </a:p>
          <a:p>
            <a:pPr marL="24130">
              <a:lnSpc>
                <a:spcPct val="100000"/>
              </a:lnSpc>
              <a:spcBef>
                <a:spcPts val="1320"/>
              </a:spcBef>
            </a:pPr>
            <a:r>
              <a:rPr lang="en-US" sz="2400" b="1" spc="-20" dirty="0" smtClean="0">
                <a:solidFill>
                  <a:srgbClr val="075295"/>
                </a:solidFill>
                <a:latin typeface="Times New Roman"/>
                <a:cs typeface="Times New Roman"/>
              </a:rPr>
              <a:t>Increasing Taxes on the Rich=Decreasing Misery among the Poor?</a:t>
            </a:r>
            <a:endParaRPr sz="24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71791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09600" y="9144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</a:t>
            </a:r>
            <a:r>
              <a:rPr lang="en-US" altLang="zh-TW" sz="32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為了</a:t>
            </a:r>
            <a:r>
              <a:rPr lang="en-US" altLang="zh-TW" sz="32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傷腦筋</a:t>
            </a:r>
            <a:endParaRPr lang="zh-TW" altLang="en-US" sz="3200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1651000"/>
            <a:ext cx="7886700" cy="2293938"/>
          </a:xfrm>
        </p:spPr>
        <p:txBody>
          <a:bodyPr>
            <a:noAutofit/>
          </a:bodyPr>
          <a:lstStyle/>
          <a:p>
            <a:endParaRPr lang="en-US" altLang="zh-TW" sz="3200" b="1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林小姐下個月得參加一場正式的宴會，現在她為了當天得怎麼打扮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、要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穿什麼禮服而傷腦筋。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79562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不像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，而是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16510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小陳的日文很好，但其實小陳不像一般人花錢去語言中心學，而是在家聽著流行歌學的。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344544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A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等同於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1651000"/>
            <a:ext cx="7886700" cy="2293938"/>
          </a:xfrm>
        </p:spPr>
        <p:txBody>
          <a:bodyPr>
            <a:noAutofit/>
          </a:bodyPr>
          <a:lstStyle/>
          <a:p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專家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說長期又喝酒又抽菸等同於慢性自殺。</a:t>
            </a:r>
          </a:p>
          <a:p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	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小明打傷了同學，對方父母打算告小明，小明的父親知道後急著去跟對方說，坐牢等同於毀了這個孩子的人生，希望對方能給小明一次機會。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97435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4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A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之所以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就在於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看了那個企業家的自傳後才明白，他之所以那麼成功，就在於他對待人們的態度。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755363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5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從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的角度來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+V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餐廳老闆如果能從客人的角度來思考，就會了解客人真正的需求。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801289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為了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而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地球上已經有很多種類的動物逐漸消失了，人們實在不應該為了滿足自己生活的享受而破壞環境。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867818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被迫＋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VP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當年政府為了國家發展收了許多土地，許多原住民被迫離開平地，搬往深山裡。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467456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是否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還有待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這個方法目前看起來的效果不錯，但是否真的可以全面施行，還有待進一步的觀察。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009971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佈景主題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佈景主題1" id="{84797B70-E4C4-4CB0-A38D-EB09F9E39DD2}" vid="{8CEEFFB9-6997-451F-A736-4980FD292ACE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</TotalTime>
  <Words>273</Words>
  <Application>Microsoft Office PowerPoint</Application>
  <PresentationFormat>如螢幕大小 (4:3)</PresentationFormat>
  <Paragraphs>30</Paragraphs>
  <Slides>9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9</vt:i4>
      </vt:variant>
    </vt:vector>
  </HeadingPairs>
  <TitlesOfParts>
    <vt:vector size="15" baseType="lpstr">
      <vt:lpstr>Yu Gothic UI Semibold</vt:lpstr>
      <vt:lpstr>新細明體</vt:lpstr>
      <vt:lpstr>標楷體</vt:lpstr>
      <vt:lpstr>Calibri</vt:lpstr>
      <vt:lpstr>Times New Roman</vt:lpstr>
      <vt:lpstr>佈景主題1</vt:lpstr>
      <vt:lpstr>PowerPoint 簡報</vt:lpstr>
      <vt:lpstr>1.為了…傷腦筋</vt:lpstr>
      <vt:lpstr>2.不像A，而是B</vt:lpstr>
      <vt:lpstr>3. A等同於B</vt:lpstr>
      <vt:lpstr>4. A之所以…就在於B</vt:lpstr>
      <vt:lpstr>5.從…的角度來+V</vt:lpstr>
      <vt:lpstr>1.為了A而B</vt:lpstr>
      <vt:lpstr>2.被迫＋VP</vt:lpstr>
      <vt:lpstr>3.是否A還有待B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PC-5165</dc:creator>
  <cp:lastModifiedBy>PC-5165</cp:lastModifiedBy>
  <cp:revision>22</cp:revision>
  <dcterms:created xsi:type="dcterms:W3CDTF">2006-08-16T00:00:00Z</dcterms:created>
  <dcterms:modified xsi:type="dcterms:W3CDTF">2018-06-13T02:38:27Z</dcterms:modified>
</cp:coreProperties>
</file>