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5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361" r:id="rId32"/>
    <p:sldId id="287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5" r:id="rId69"/>
    <p:sldId id="326" r:id="rId70"/>
    <p:sldId id="362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  <p:sldId id="355" r:id="rId100"/>
    <p:sldId id="356" r:id="rId101"/>
    <p:sldId id="357" r:id="rId102"/>
    <p:sldId id="358" r:id="rId103"/>
    <p:sldId id="359" r:id="rId10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106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112"/>
    </p:cViewPr>
  </p:sorterViewPr>
  <p:notesViewPr>
    <p:cSldViewPr>
      <p:cViewPr varScale="1">
        <p:scale>
          <a:sx n="68" d="100"/>
          <a:sy n="68" d="100"/>
        </p:scale>
        <p:origin x="1664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viewProps" Target="view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heme" Target="theme/theme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ableStyles" Target="tableStyle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371697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2205279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63550687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6784803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8924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99828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49887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29849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35839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5476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09910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60451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20480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0148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85827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43973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43440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28855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0207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43902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35018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53775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56224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73619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5152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808258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46219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523456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427061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78881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524126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48519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245383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264949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79443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4916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085615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599684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651015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301431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069159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696343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43707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042228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2390299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369945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6118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482556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1671168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865638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079592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415337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391055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5788792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764666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153752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553435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7179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57984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35139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29747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418765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432010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81625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179614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475857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957648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854249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5170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6643514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662737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8313620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4993529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889935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69467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6243987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802452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3407420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2565667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3620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882139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83374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0198129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8302009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3834733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7491190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3790101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1456740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6084674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1300206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3420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1090198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7126335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3962751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8759633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8051085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9406977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1736173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2531588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4869288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3811975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4021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5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5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5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5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5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5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5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5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第一課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言論自由的界線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The Limits of Free Speech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409694"/>
            <a:ext cx="86083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Ptc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agent marker in an adversative passive sentence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7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遭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35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héxié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harmonious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和諧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743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zhìdìng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formulate, devise (laws)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制定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162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yángé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strict, severe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嚴格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0805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yuēshù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restrict, constrain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約束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395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devastated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7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慘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9681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fǎnyìng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(N/V) reaction; to respond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反應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934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fābiǎo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409694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issue, publish (articles, news story), deliver (speeches)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發表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93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sīfǎ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judicial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司法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798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pànjué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judgement, sentencing (judicial)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判決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410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wúnéng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to be incompetent, inept, weak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無能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495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28800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xìngyùn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lucky, fortunate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幸運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44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gùmíng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sīyì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the name suggests/implies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顧名思義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734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jiēshōu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receive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接收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645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52511" y="1447800"/>
            <a:ext cx="7038975" cy="35009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altLang="zh-TW" sz="14800" dirty="0" err="1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言論</a:t>
            </a:r>
            <a:endParaRPr lang="en-US" altLang="zh-TW" sz="148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yánlùn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( N ) 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speech</a:t>
            </a:r>
            <a:r>
              <a:rPr 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, act of speaking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láiyuán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來源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107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chǔfá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punish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處罰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565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bāoróng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包容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121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búlùn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Conj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regardless of whether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不論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673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zhǎnxiàn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reveal, show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展現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438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húzuò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fēiwéi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amok, engage in lawless activities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胡作非為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75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yídàn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Conj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once, as soon as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一旦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068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gōngjù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tool, instrument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工具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671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xǐnǎo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(Vi)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brainwash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洗腦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787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quányì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rights and interests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權益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08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jièxiàn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( N ) </a:t>
            </a:r>
            <a:r>
              <a:rPr 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boundaries, demarcation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界線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643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mángdiǎn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blind spot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盲點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944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lìchǎng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standpoint, perspective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立場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5835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pínghéng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balance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7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平衡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077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biànhù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defend (legally)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辯護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9889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wúlǐ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qǔnào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6799" y="5410200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 up, have tantrums, talk nonsense and cause trouble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無理取鬧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156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zhǐzhèng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point out mistakes, correct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指正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763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yìlái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yìwǎng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amidst exchanges (of opinions)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一來一往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76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zhēnlǐ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truth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真理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625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92194" y="3810000"/>
            <a:ext cx="8055006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yuèbiàn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yuèmíng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more s/t is debated, the clearer it becomes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40443" y="1268343"/>
            <a:ext cx="9156354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越辯越明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622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gòngshì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consensus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共識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02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liǎnshū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/>
                <a:cs typeface="Times New Roman"/>
              </a:rPr>
              <a:t>．</a:t>
            </a:r>
            <a:r>
              <a:rPr lang="en-US" altLang="zh-TW" sz="3200" dirty="0" smtClean="0">
                <a:latin typeface="Times New Roman"/>
                <a:cs typeface="Times New Roman"/>
              </a:rPr>
              <a:t>(N) Facebook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臉書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162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luànxiàng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chaos, madness, disorder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亂象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94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gōngjí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attack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攻擊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920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zìshā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commit suicide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自殺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520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guòyú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too, overly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過於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88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shìshí</a:t>
            </a:r>
            <a:r>
              <a:rPr lang="en-US" sz="72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actually, in actual fact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事實上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45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chóuhèn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hatred, enmity, hostility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仇恨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17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bùshí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Vs-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untrue, false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不實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37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yáoyán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rumor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謠言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606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bàlíng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N/V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bully; to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bully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霸凌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180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fùzé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to take responsibility for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負責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851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/>
                <a:cs typeface="Times New Roman"/>
              </a:rPr>
              <a:t>．</a:t>
            </a:r>
            <a:r>
              <a:rPr lang="en-US" altLang="zh-TW" sz="3200" dirty="0">
                <a:latin typeface="Times New Roman"/>
                <a:cs typeface="Times New Roman"/>
              </a:rPr>
              <a:t>(M) measure for short, usually formal writings 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8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62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wùjiě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misunderstand, misconstrue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誤解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981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yìyì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meaning, significance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意義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35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yīncǐ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because of this, for this reason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因此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026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fǒudìng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negate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否定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625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jiàzhí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價值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970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fēngzhù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seal, block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封住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427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mouth, opinion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嘴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085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hùnluàn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tumultuous, chaotic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混亂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113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wéiyī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Vs-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and only, sole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唯一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922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lànyòng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abuse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濫用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01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liúyán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posted messages, comments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留言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534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bìngfēi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409694"/>
            <a:ext cx="860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it is not as expected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並非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669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búyòng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Vaux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(there is) no need to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不用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726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zhuā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(V) to arrest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抓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3154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lock up, imprison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關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353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míngzuǐ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242173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TV presenters, talk show hosts or guests, talking heads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名嘴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1706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gēnjù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basis, foundation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根據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409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suíyì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arbitrarily, as one pleases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隨意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029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xiāngmín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(N) netizens, general public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鄉民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722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nìmíng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anonymous, anonymously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匿名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829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zhèngyì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(N) justice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正義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151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tíngzhǐ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call off, to cease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停止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169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nìmíng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/N)maliciously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viciously, ill intention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惡意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7671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qíngxù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emotions, feelings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情緒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988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become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989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hùshēnfú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amulet, charm,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protective talisman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護身符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05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chuánbò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disseminate, spread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傳播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917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jīngrén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(Vs) shocking, alarming, awing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驚人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543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for wind, trending or power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444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yǒuxīn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intentional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有心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195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wúyì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unintentional, inadvertent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無意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222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wēixié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N/V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threat, to threaten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威脅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5043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juécè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policy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決策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879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fèngcì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mock, to be sarcastic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諷刺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1801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come down with, be stricken with, get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得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388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yōuyùzhèng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depression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489421" y="1268343"/>
            <a:ext cx="7258398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憂鬱症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870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express contrast with previous sentence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則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639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bìzuǐ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499" y="5242173"/>
            <a:ext cx="8684501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V-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shut one’s mouth, keep one’s mouth shut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閉嘴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91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huíyìng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(V/N)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respond, response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回應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321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shānghài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(V/N)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harm, damage; damage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傷害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457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pòhuài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damage, cause damage to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破壞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204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mind, watch (one’s behavior, etc.)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387376" y="1268343"/>
            <a:ext cx="3462486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管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3843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cōngmíng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499" y="5715000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smart, intelligent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聰明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569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wúzuì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Vs) not guilty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無罪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506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biāotí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headline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標題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488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huáiyí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suspect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懷疑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090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móhú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(Vs)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ambiguous, vague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模糊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309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shàncháng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Vst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good at, excel at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擅長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005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huīsè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灰色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9811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dìdài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(N) zone, area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地帶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673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fǎyuàn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法院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9782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quèdìng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determine, ascertain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確定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65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gèrén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individual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個人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9523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chéngdān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 take up (responsibility)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8" y="1268343"/>
            <a:ext cx="536044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承擔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05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1078</Words>
  <Application>Microsoft Office PowerPoint</Application>
  <PresentationFormat>如螢幕大小 (4:3)</PresentationFormat>
  <Paragraphs>412</Paragraphs>
  <Slides>103</Slides>
  <Notes>103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103</vt:i4>
      </vt:variant>
    </vt:vector>
  </HeadingPairs>
  <TitlesOfParts>
    <vt:vector size="109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23</cp:revision>
  <dcterms:created xsi:type="dcterms:W3CDTF">2017-05-11T16:59:40Z</dcterms:created>
  <dcterms:modified xsi:type="dcterms:W3CDTF">2018-06-19T00:54:40Z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