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1"/>
  </p:notesMasterIdLst>
  <p:sldIdLst>
    <p:sldId id="256" r:id="rId2"/>
    <p:sldId id="257" r:id="rId3"/>
    <p:sldId id="258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66" r:id="rId57"/>
    <p:sldId id="367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6" r:id="rId99"/>
    <p:sldId id="357" r:id="rId10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2984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583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5476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858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2135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09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371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98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8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1290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457200" y="5715000"/>
            <a:ext cx="533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91899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7471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69567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8727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667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6435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63933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9409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807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74074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37857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03909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66213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79673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07569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835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89844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50912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182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704990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32507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4958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69564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907787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18361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13404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76219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500604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0433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42019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76704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23189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918872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52862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59623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09667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61861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61124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595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237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55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979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2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4054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10" r:id="rId49"/>
    <p:sldLayoutId id="2147483711" r:id="rId5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整型好不好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Plastic Surgery a Good Thing?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“face value” (play on words)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顏值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93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tārén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 people, others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他人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bújìnrán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not necessarily so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不盡然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1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yāoqiú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request, demand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要求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zhěngchū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produce (through plastic surgery)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整出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bízi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鼻子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pífū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皮膚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thin, slender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waist, small of the back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fēngxiōng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large breasts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豐胸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9225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風氣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ethos, mood (said of society, a nation etc.)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gāotǐng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high-bridged (said of noses)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高挺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shuǐwāngwāng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“doe-eyed”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水汪汪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cānsài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take part in a competition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參賽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yǎnguāng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judgment, how others look at you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眼光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máodùn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contradictory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矛盾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wàimào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looks, appearance, exterior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外貌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měimǎn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happy, fulfilled (said of families, lives, marriages, etc.)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美滿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zhíyá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職涯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yǐmào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qǔrén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 a book by its cover; judge by appearance (said of people)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以貌取人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bújì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yíqiè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whatever it takes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不計一切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63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kāifàng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2799" y="5333494"/>
            <a:ext cx="8907067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(nominalized from its verb from) to open up to the outside world; liberal, non-conservative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開放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yīngjùn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handsome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英俊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huòdé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obtain, attain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獲得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qīnglài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attention and favor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青睞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duìxiàng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other, boyfriend/girlfriend,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of love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對象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intelligence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智力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tóngyàng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in the same way; similar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同樣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tuánduì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團隊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jīnqián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money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金錢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tóuzī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invest; investment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投資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xíngwéi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行為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(N) </a:t>
            </a:r>
            <a:r>
              <a:rPr lang="en-US" altLang="zh-TW" sz="3200" dirty="0">
                <a:latin typeface="Times New Roman"/>
                <a:cs typeface="Times New Roman"/>
              </a:rPr>
              <a:t>accident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意外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jǐnguǎn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though, although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儘管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rìjiàn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4099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each day, with each passing day, gradually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日漸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shībài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fail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失敗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xiōngbù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breast, chest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胸部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dàxiǎo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different sizes, of various sizes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大小不一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deformed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變形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shīxiě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Vp-sep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lose blood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失血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bǎoshòu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suffer greatly from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飽受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hòuyízhèng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after-effects, sequela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後遺症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2600" y="3754481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cúnzài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(Vs)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exist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存在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fùzuòyòng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side-effects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副作用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duōme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多麼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màoxiǎn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risk, take risk, adventure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冒險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如今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rújīn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81000" y="5661226"/>
            <a:ext cx="6126163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nowadays, today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72159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捷徑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jiéjìng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57200" y="5661226"/>
            <a:ext cx="6126163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shortcut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30653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進而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furthermore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29682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謹慎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jǐnshèn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careful, cautious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02326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看待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kàndài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regard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90122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80481" y="1324574"/>
            <a:ext cx="6708808" cy="2983230"/>
          </a:xfrm>
        </p:spPr>
        <p:txBody>
          <a:bodyPr/>
          <a:lstStyle/>
          <a:p>
            <a:r>
              <a:rPr lang="en-US" altLang="zh-TW" dirty="0"/>
              <a:t>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56426"/>
            <a:ext cx="8153400" cy="6633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blow (used in the text to mean a trend has been “circulating” or “stirring”)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51782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旅遊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lǚyóu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tour, trip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6080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nèizài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internal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內在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0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極具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9681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strongly possess (classical Chinese)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9504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潛力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qiánlì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potential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48402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理由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reason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375905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天性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nature, instinct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1055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列入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lièrù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include, take into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51472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考量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kǎoliáng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consideration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2217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公關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public relations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40741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時尚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shíshàng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 smtClean="0"/>
              <a:t>fashion, </a:t>
            </a:r>
            <a:r>
              <a:rPr lang="en-US" altLang="zh-TW" dirty="0"/>
              <a:t>trend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21522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產業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chǎnyè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industry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11685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眼皮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yǎnpí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eyelid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3603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tèzhí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characteristic, quality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特質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3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9042" y="1447800"/>
            <a:ext cx="8001000" cy="2907030"/>
          </a:xfrm>
        </p:spPr>
        <p:txBody>
          <a:bodyPr/>
          <a:lstStyle/>
          <a:p>
            <a:r>
              <a:rPr lang="en-US" altLang="zh-TW" dirty="0" err="1" smtClean="0"/>
              <a:t>精神奕奕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jīngshén</a:t>
            </a:r>
            <a:r>
              <a:rPr lang="en-US" altLang="zh-TW" dirty="0"/>
              <a:t> </a:t>
            </a:r>
            <a:r>
              <a:rPr lang="en-US" altLang="zh-TW" dirty="0" err="1"/>
              <a:t>yìyì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full of vigor/life/vitality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790533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違反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violate, go against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45940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49592" y="1283970"/>
            <a:ext cx="6708808" cy="2983230"/>
          </a:xfrm>
        </p:spPr>
        <p:txBody>
          <a:bodyPr/>
          <a:lstStyle/>
          <a:p>
            <a:r>
              <a:rPr lang="en-US" altLang="zh-TW" dirty="0"/>
              <a:t>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false, fake, bogus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26423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造假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zàojiǎ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cheat, deceive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885522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標籤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biāoqiān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label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7807449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優勢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yōushì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advantage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842327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理解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understand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752050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生來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from birth (=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出生以來</a:t>
            </a:r>
            <a:r>
              <a:rPr lang="en-US" altLang="zh-TW" dirty="0"/>
              <a:t>)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16330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差異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chāyì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difference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955512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天生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5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inherently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6038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superior to, to win (classical Chinese)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勝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68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後天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hòutiān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8077200" cy="8157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in later stages of development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138164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長相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zhǎngxiàng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appearance, looks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01561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平平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</a:t>
            </a:r>
            <a:r>
              <a:rPr lang="en-US" altLang="zh-TW" dirty="0"/>
              <a:t>plain</a:t>
            </a:r>
            <a:r>
              <a:rPr lang="en-US" altLang="zh-TW" dirty="0" smtClean="0"/>
              <a:t>, average</a:t>
            </a:r>
            <a:r>
              <a:rPr lang="en-US" altLang="zh-TW" dirty="0"/>
              <a:t>, mediocre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005827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醫學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medical science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12192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縮小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suōxiǎo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shrink, shorten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141691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差距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chājù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gap, distance between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9467560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無疑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undoubtedly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3782677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器材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qìcái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equipment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8615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藥品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yàopǐn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drug, medicine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883192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大幅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substantially, sharply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57139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ugly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93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事先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shìxiān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beforehand, in advance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038544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評估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pínggū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evaluate, assess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51549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患者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huànzhě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patient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369646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動機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dòngjī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motivation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302481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狀態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037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zhuàngtài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</a:t>
            </a:r>
            <a:r>
              <a:rPr lang="en-US" altLang="zh-TW" dirty="0"/>
              <a:t> state, situation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2065355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執行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V) to carry out, execute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461868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1737" y="2078456"/>
            <a:ext cx="8763000" cy="3592830"/>
          </a:xfrm>
        </p:spPr>
        <p:txBody>
          <a:bodyPr/>
          <a:lstStyle/>
          <a:p>
            <a:r>
              <a:rPr lang="en-US" altLang="zh-TW" sz="8000" dirty="0" err="1"/>
              <a:t>身體髮膚受之父母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9448800" cy="4526280"/>
          </a:xfrm>
        </p:spPr>
        <p:txBody>
          <a:bodyPr/>
          <a:lstStyle/>
          <a:p>
            <a:r>
              <a:rPr lang="en-US" altLang="zh-TW" sz="5400" dirty="0" err="1"/>
              <a:t>shēntǐ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fǎfū</a:t>
            </a:r>
            <a:r>
              <a:rPr lang="en-US" altLang="zh-TW" sz="5400" dirty="0"/>
              <a:t>, </a:t>
            </a:r>
            <a:r>
              <a:rPr lang="en-US" altLang="zh-TW" sz="5400" dirty="0" err="1" smtClean="0"/>
              <a:t>shòuzhī</a:t>
            </a:r>
            <a:r>
              <a:rPr lang="en-US" altLang="zh-TW" sz="5400" dirty="0" smtClean="0"/>
              <a:t> </a:t>
            </a:r>
            <a:r>
              <a:rPr lang="en-US" altLang="zh-TW" sz="5400" dirty="0" err="1"/>
              <a:t>fùmǔ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47437" y="4866129"/>
            <a:ext cx="8991600" cy="252265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your body, from your hair to your skin, is a gift from your parents (suggests that you have a responsibility to cherish and care for it)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8596175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44252" y="1447800"/>
            <a:ext cx="6708808" cy="2983230"/>
          </a:xfrm>
        </p:spPr>
        <p:txBody>
          <a:bodyPr/>
          <a:lstStyle/>
          <a:p>
            <a:r>
              <a:rPr lang="en-US" altLang="zh-TW" dirty="0"/>
              <a:t>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cut (with scissors)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79661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理會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</a:t>
            </a:r>
            <a:r>
              <a:rPr lang="en-US" altLang="zh-TW" dirty="0"/>
              <a:t>to pay attention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086142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en-US" altLang="zh-TW" dirty="0" err="1"/>
              <a:t>有何不可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543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yǒuhé</a:t>
            </a:r>
            <a:r>
              <a:rPr lang="en-US" altLang="zh-TW" dirty="0"/>
              <a:t> </a:t>
            </a:r>
            <a:r>
              <a:rPr lang="en-US" altLang="zh-TW" dirty="0" err="1"/>
              <a:t>bùkě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620000" cy="90340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What's wrong with that? and why not? what's the harm in that?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5835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1058</Words>
  <Application>Microsoft Office PowerPoint</Application>
  <PresentationFormat>如螢幕大小 (4:3)</PresentationFormat>
  <Paragraphs>395</Paragraphs>
  <Slides>99</Slides>
  <Notes>52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99</vt:i4>
      </vt:variant>
    </vt:vector>
  </HeadingPairs>
  <TitlesOfParts>
    <vt:vector size="10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如今</vt:lpstr>
      <vt:lpstr>捷徑</vt:lpstr>
      <vt:lpstr>進而</vt:lpstr>
      <vt:lpstr>謹慎</vt:lpstr>
      <vt:lpstr>看待</vt:lpstr>
      <vt:lpstr>吹</vt:lpstr>
      <vt:lpstr>旅遊</vt:lpstr>
      <vt:lpstr>極具</vt:lpstr>
      <vt:lpstr>潛力</vt:lpstr>
      <vt:lpstr>理由</vt:lpstr>
      <vt:lpstr>天性</vt:lpstr>
      <vt:lpstr>列入</vt:lpstr>
      <vt:lpstr>考量</vt:lpstr>
      <vt:lpstr>公關</vt:lpstr>
      <vt:lpstr>時尚</vt:lpstr>
      <vt:lpstr>產業</vt:lpstr>
      <vt:lpstr>眼皮</vt:lpstr>
      <vt:lpstr>精神奕奕</vt:lpstr>
      <vt:lpstr>違反</vt:lpstr>
      <vt:lpstr>假</vt:lpstr>
      <vt:lpstr>造假</vt:lpstr>
      <vt:lpstr>標籤</vt:lpstr>
      <vt:lpstr>優勢</vt:lpstr>
      <vt:lpstr>理解</vt:lpstr>
      <vt:lpstr>生來</vt:lpstr>
      <vt:lpstr>差異</vt:lpstr>
      <vt:lpstr>天生</vt:lpstr>
      <vt:lpstr>後天</vt:lpstr>
      <vt:lpstr>長相</vt:lpstr>
      <vt:lpstr>平平</vt:lpstr>
      <vt:lpstr>醫學</vt:lpstr>
      <vt:lpstr>縮小</vt:lpstr>
      <vt:lpstr>差距</vt:lpstr>
      <vt:lpstr>無疑</vt:lpstr>
      <vt:lpstr>器材</vt:lpstr>
      <vt:lpstr>藥品</vt:lpstr>
      <vt:lpstr>大幅</vt:lpstr>
      <vt:lpstr>事先</vt:lpstr>
      <vt:lpstr>評估</vt:lpstr>
      <vt:lpstr>患者</vt:lpstr>
      <vt:lpstr>動機</vt:lpstr>
      <vt:lpstr>狀態</vt:lpstr>
      <vt:lpstr>執行</vt:lpstr>
      <vt:lpstr>身體髮膚受之父母</vt:lpstr>
      <vt:lpstr>剪</vt:lpstr>
      <vt:lpstr>理會</vt:lpstr>
      <vt:lpstr>有何不可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26</cp:revision>
  <dcterms:created xsi:type="dcterms:W3CDTF">2017-05-11T16:59:40Z</dcterms:created>
  <dcterms:modified xsi:type="dcterms:W3CDTF">2018-06-19T02:09:31Z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